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7DFF5-B8D0-4B66-93B4-583B99ECC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88185-8A18-40BA-80BB-B1DF332CB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C0793-8778-4CDA-8CD5-9FDB04CD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3631-C635-4432-B982-55B5F8FB23EF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DDACC-4EE6-409F-B761-9EE27DCB1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D45CFD-917B-49A5-B032-2E2E0ABFC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230E-2F1F-4C22-A7FD-14C97C92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4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99A44-C786-41FE-8D5D-FB22A5E36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D7237-1752-46B3-8B9C-B047EC1265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BA95A-9BFE-4B20-94B1-3A401666F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3631-C635-4432-B982-55B5F8FB23EF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5C245-9912-4205-8846-753EE903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6B55A-4B65-4A23-B377-CA952AB3E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230E-2F1F-4C22-A7FD-14C97C92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92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85286E-5C02-4AC4-B9ED-607C60FDAA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C4F5B-791C-48B8-B907-3BD577080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9864E-CAB6-4C65-A7D3-F2989DB3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3631-C635-4432-B982-55B5F8FB23EF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5D4EF-CFDB-490E-B2D8-AACC115A5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14187-9E3F-4CB2-81DD-AC6DE8081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230E-2F1F-4C22-A7FD-14C97C92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1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E8ECE-2838-42CC-942D-6897FF4A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E0104-9081-4BBA-A772-BCB1FA6B4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B1F96-C29A-4CC8-9E48-E96F85A2B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3631-C635-4432-B982-55B5F8FB23EF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6DACE-C499-4B2C-8496-AA7910032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562CF5-5662-41ED-A018-1359996E6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230E-2F1F-4C22-A7FD-14C97C92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66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26F3-BF40-4457-AFD3-A9C447AC8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53D6C-1079-4DED-9E7A-8640F51AA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89A9A-BB6C-47CC-981C-A85A65E0A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3631-C635-4432-B982-55B5F8FB23EF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C645D-8C11-41C2-A983-11D106BB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60DB2-8A89-44A6-BB37-89519B47E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230E-2F1F-4C22-A7FD-14C97C92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20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5EAB3-92A2-49FF-8078-BCD9DC11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65621-61E5-4F9C-96BA-8291836EA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C0B21-EA0A-4AF9-87E6-98D4B2ECA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13B8CF-6C9B-4077-8E1A-EB59AC719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3631-C635-4432-B982-55B5F8FB23EF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91BBD-B599-49AD-9561-9910A6B38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FCC81-5AD5-4E03-A2E8-3A371580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230E-2F1F-4C22-A7FD-14C97C92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7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0ACB1-5251-46B5-8B6B-BBA1B9FC0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584A2A-7E34-44D6-822E-332C62F58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23C7B1-BC54-4F02-B467-A91AF167A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E970E-6913-49F7-AD1A-F303983A16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274422-D4DB-4764-85DA-B732B20BBD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FF13E6-53D7-421C-B80F-168662344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3631-C635-4432-B982-55B5F8FB23EF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7EE783-6330-4A04-ACD8-A9542F38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98FCB7-9741-4014-A6DE-44BD0C2C2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230E-2F1F-4C22-A7FD-14C97C92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8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418D5-36AC-4713-8631-3BC59C09D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14F1F3-17FA-4728-AD51-AE053B7E2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3631-C635-4432-B982-55B5F8FB23EF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F4D0A-1094-4F64-885E-6487E0DBC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E98B0-BC54-4F4B-BD17-EE0CF55D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230E-2F1F-4C22-A7FD-14C97C92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305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A4206D-3C15-4918-9556-34CBA4F6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3631-C635-4432-B982-55B5F8FB23EF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3CB0C-256A-496E-A89F-CD34E9D4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B4DDA-09AF-413B-A764-B02D2A54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230E-2F1F-4C22-A7FD-14C97C92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16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FFDCB-4DD7-4D0B-BB8E-E46F8AB18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AAB69-DCCD-449E-BCAD-F618368C6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92565-7353-419D-B133-6B423F8D9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D031D1-4E08-4EB7-BBCE-76573AD4D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3631-C635-4432-B982-55B5F8FB23EF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3527B-788E-46F4-ACD1-262E6D88A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920A0D-3BEA-41C4-8E2A-257351701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230E-2F1F-4C22-A7FD-14C97C92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A7C18-8470-456A-AFDB-0BAC4809E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1098B9-E7A7-42A9-97B2-22059F832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83526-6B2D-439B-B8F4-359FC6E51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3F433-5EF2-4581-BAC7-69AF7E9F5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73631-C635-4432-B982-55B5F8FB23EF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447D83-C875-46B3-9356-99096A7D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478BF-56DF-41AD-8694-F4F6B78FB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230E-2F1F-4C22-A7FD-14C97C92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D77467-91C7-405B-B506-7E0B49A5E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249061-4FD6-4865-A879-DAA76A479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CDF65-F261-4C79-8810-2BF0BDA14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573631-C635-4432-B982-55B5F8FB23EF}" type="datetimeFigureOut">
              <a:rPr lang="en-US" smtClean="0"/>
              <a:t>2/2/2019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4B23F-9A44-46B5-8D22-C33799C96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FFD38-33C5-4DFB-A7C7-EF3C9A2C1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5230E-2F1F-4C22-A7FD-14C97C923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96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DAE7-D604-43D7-B26C-80D4657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B814-049E-4779-B91D-B725C203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63B82-D4F4-41BA-80F6-FA4AAE6A17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Working with Directories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C12C-9723-4FB1-B3BF-A5474C524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94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260F4C-4FB5-429F-9CB4-6E2F2C32B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32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8F11CA-A875-4F15-BEE6-EBE31089F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9AF5CC-E83B-4F34-8DDE-B90B86B982D8}"/>
              </a:ext>
            </a:extLst>
          </p:cNvPr>
          <p:cNvSpPr txBox="1"/>
          <p:nvPr/>
        </p:nvSpPr>
        <p:spPr>
          <a:xfrm>
            <a:off x="4969565" y="4678017"/>
            <a:ext cx="2203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Two limitation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Search By Pattern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Search Recursively</a:t>
            </a:r>
          </a:p>
        </p:txBody>
      </p:sp>
    </p:spTree>
    <p:extLst>
      <p:ext uri="{BB962C8B-B14F-4D97-AF65-F5344CB8AC3E}">
        <p14:creationId xmlns:p14="http://schemas.microsoft.com/office/powerpoint/2010/main" val="4254459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1F3747-C89F-4194-A56A-A9ADD46BB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77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F60E37-D64D-49A6-A1A5-72CB3D24A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77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F6E1F4-AA18-4997-9665-B78BE8DC0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292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CB95EB-C798-47AA-B1E2-E81FA7405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55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667DA2-4698-4E58-A9AC-FAD6CE6DB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31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5ABDC7-5EFB-4B63-9CB7-D40786B5E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F1B359-52FC-497D-A61D-79A0C4C2B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F78FF2-FC3F-4CD9-89A9-1785A551AE02}"/>
              </a:ext>
            </a:extLst>
          </p:cNvPr>
          <p:cNvSpPr txBox="1"/>
          <p:nvPr/>
        </p:nvSpPr>
        <p:spPr>
          <a:xfrm>
            <a:off x="5857461" y="3975652"/>
            <a:ext cx="263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List of files and directories</a:t>
            </a:r>
          </a:p>
        </p:txBody>
      </p:sp>
    </p:spTree>
    <p:extLst>
      <p:ext uri="{BB962C8B-B14F-4D97-AF65-F5344CB8AC3E}">
        <p14:creationId xmlns:p14="http://schemas.microsoft.com/office/powerpoint/2010/main" val="2101041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E2F4EB-B9A5-47E5-BDF2-68D9485EE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B84C28-C5DD-4628-B02A-717B8A7C2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55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668C26-5D84-4F77-A043-52A072626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54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0BE00-5187-44CA-A0D1-29D600175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2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BEF694-4FE8-4532-B60A-44A53B887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14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5BB439-4114-4713-97B5-BF410BF06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50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15</Words>
  <Application>Microsoft Office PowerPoint</Application>
  <PresentationFormat>Widescreen</PresentationFormat>
  <Paragraphs>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14</cp:revision>
  <dcterms:created xsi:type="dcterms:W3CDTF">2019-02-01T17:57:21Z</dcterms:created>
  <dcterms:modified xsi:type="dcterms:W3CDTF">2019-02-01T18:30:37Z</dcterms:modified>
</cp:coreProperties>
</file>